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theme/theme6.xml" ContentType="application/vnd.openxmlformats-officedocument.theme+xml"/>
  <Override PartName="/ppt/slideLayouts/slideLayout1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62" r:id="rId3"/>
    <p:sldMasterId id="2147483666" r:id="rId4"/>
    <p:sldMasterId id="2147483668" r:id="rId5"/>
    <p:sldMasterId id="2147483670" r:id="rId6"/>
    <p:sldMasterId id="2147483672" r:id="rId7"/>
  </p:sldMasterIdLst>
  <p:notesMasterIdLst>
    <p:notesMasterId r:id="rId21"/>
  </p:notesMasterIdLst>
  <p:sldIdLst>
    <p:sldId id="269" r:id="rId8"/>
    <p:sldId id="270" r:id="rId9"/>
    <p:sldId id="271" r:id="rId10"/>
    <p:sldId id="272" r:id="rId11"/>
    <p:sldId id="262" r:id="rId12"/>
    <p:sldId id="257" r:id="rId13"/>
    <p:sldId id="258" r:id="rId14"/>
    <p:sldId id="259" r:id="rId15"/>
    <p:sldId id="263" r:id="rId16"/>
    <p:sldId id="260" r:id="rId17"/>
    <p:sldId id="273" r:id="rId18"/>
    <p:sldId id="261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00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797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197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594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1995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391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4792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189" algn="l" defTabSz="91279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F94CE-B43B-4766-816E-A7DD48AFBA5E}" type="datetimeFigureOut">
              <a:rPr lang="en-CA" smtClean="0"/>
              <a:t>28/06/2013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0E200-390D-445D-93A2-B18CE65B887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7531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00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797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197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594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1995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391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4792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189" algn="l" defTabSz="9127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710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759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2866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3252" y="6357940"/>
            <a:ext cx="5857875" cy="365125"/>
          </a:xfrm>
        </p:spPr>
        <p:txBody>
          <a:bodyPr/>
          <a:lstStyle>
            <a:lvl1pPr algn="ctr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33478ED-5766-4819-8CE7-1AF64EF7E00A}" type="slidenum">
              <a:rPr lang="en-CA">
                <a:solidFill>
                  <a:srgbClr val="1F497D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3252" y="6357940"/>
            <a:ext cx="5857875" cy="365125"/>
          </a:xfrm>
        </p:spPr>
        <p:txBody>
          <a:bodyPr/>
          <a:lstStyle>
            <a:lvl1pPr algn="ctr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33478ED-5766-4819-8CE7-1AF64EF7E00A}" type="slidenum">
              <a:rPr lang="en-CA">
                <a:solidFill>
                  <a:srgbClr val="1F497D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3252" y="6357940"/>
            <a:ext cx="5857875" cy="365125"/>
          </a:xfrm>
        </p:spPr>
        <p:txBody>
          <a:bodyPr/>
          <a:lstStyle>
            <a:lvl1pPr algn="ctr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33478ED-5766-4819-8CE7-1AF64EF7E00A}" type="slidenum">
              <a:rPr lang="en-CA">
                <a:solidFill>
                  <a:srgbClr val="1F497D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43252" y="6357940"/>
            <a:ext cx="5857875" cy="365125"/>
          </a:xfrm>
        </p:spPr>
        <p:txBody>
          <a:bodyPr/>
          <a:lstStyle>
            <a:lvl1pPr algn="ctr">
              <a:defRPr sz="1100" dirty="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100" smtClean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33478ED-5766-4819-8CE7-1AF64EF7E00A}" type="slidenum">
              <a:rPr lang="en-CA">
                <a:solidFill>
                  <a:srgbClr val="1F497D">
                    <a:lumMod val="75000"/>
                  </a:srgbClr>
                </a:solidFill>
              </a:rPr>
              <a:pPr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204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7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1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1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3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4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50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276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00" indent="0">
              <a:buNone/>
              <a:defRPr sz="2000" b="1"/>
            </a:lvl2pPr>
            <a:lvl3pPr marL="912797" indent="0">
              <a:buNone/>
              <a:defRPr sz="1800" b="1"/>
            </a:lvl3pPr>
            <a:lvl4pPr marL="1369197" indent="0">
              <a:buNone/>
              <a:defRPr sz="1600" b="1"/>
            </a:lvl4pPr>
            <a:lvl5pPr marL="1825594" indent="0">
              <a:buNone/>
              <a:defRPr sz="1600" b="1"/>
            </a:lvl5pPr>
            <a:lvl6pPr marL="2281995" indent="0">
              <a:buNone/>
              <a:defRPr sz="1600" b="1"/>
            </a:lvl6pPr>
            <a:lvl7pPr marL="2738391" indent="0">
              <a:buNone/>
              <a:defRPr sz="1600" b="1"/>
            </a:lvl7pPr>
            <a:lvl8pPr marL="3194792" indent="0">
              <a:buNone/>
              <a:defRPr sz="1600" b="1"/>
            </a:lvl8pPr>
            <a:lvl9pPr marL="36511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00" indent="0">
              <a:buNone/>
              <a:defRPr sz="2000" b="1"/>
            </a:lvl2pPr>
            <a:lvl3pPr marL="912797" indent="0">
              <a:buNone/>
              <a:defRPr sz="1800" b="1"/>
            </a:lvl3pPr>
            <a:lvl4pPr marL="1369197" indent="0">
              <a:buNone/>
              <a:defRPr sz="1600" b="1"/>
            </a:lvl4pPr>
            <a:lvl5pPr marL="1825594" indent="0">
              <a:buNone/>
              <a:defRPr sz="1600" b="1"/>
            </a:lvl5pPr>
            <a:lvl6pPr marL="2281995" indent="0">
              <a:buNone/>
              <a:defRPr sz="1600" b="1"/>
            </a:lvl6pPr>
            <a:lvl7pPr marL="2738391" indent="0">
              <a:buNone/>
              <a:defRPr sz="1600" b="1"/>
            </a:lvl7pPr>
            <a:lvl8pPr marL="3194792" indent="0">
              <a:buNone/>
              <a:defRPr sz="1600" b="1"/>
            </a:lvl8pPr>
            <a:lvl9pPr marL="365118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95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590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79512" y="6356350"/>
            <a:ext cx="1090464" cy="365125"/>
          </a:xfrm>
        </p:spPr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80720" cy="365125"/>
          </a:xfrm>
        </p:spPr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74024" y="6356350"/>
            <a:ext cx="1090464" cy="365125"/>
          </a:xfrm>
        </p:spPr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238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00" indent="0">
              <a:buNone/>
              <a:defRPr sz="1200"/>
            </a:lvl2pPr>
            <a:lvl3pPr marL="912797" indent="0">
              <a:buNone/>
              <a:defRPr sz="1000"/>
            </a:lvl3pPr>
            <a:lvl4pPr marL="1369197" indent="0">
              <a:buNone/>
              <a:defRPr sz="900"/>
            </a:lvl4pPr>
            <a:lvl5pPr marL="1825594" indent="0">
              <a:buNone/>
              <a:defRPr sz="900"/>
            </a:lvl5pPr>
            <a:lvl6pPr marL="2281995" indent="0">
              <a:buNone/>
              <a:defRPr sz="900"/>
            </a:lvl6pPr>
            <a:lvl7pPr marL="2738391" indent="0">
              <a:buNone/>
              <a:defRPr sz="900"/>
            </a:lvl7pPr>
            <a:lvl8pPr marL="3194792" indent="0">
              <a:buNone/>
              <a:defRPr sz="900"/>
            </a:lvl8pPr>
            <a:lvl9pPr marL="36511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162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00" indent="0">
              <a:buNone/>
              <a:defRPr sz="2800"/>
            </a:lvl2pPr>
            <a:lvl3pPr marL="912797" indent="0">
              <a:buNone/>
              <a:defRPr sz="2400"/>
            </a:lvl3pPr>
            <a:lvl4pPr marL="1369197" indent="0">
              <a:buNone/>
              <a:defRPr sz="2000"/>
            </a:lvl4pPr>
            <a:lvl5pPr marL="1825594" indent="0">
              <a:buNone/>
              <a:defRPr sz="2000"/>
            </a:lvl5pPr>
            <a:lvl6pPr marL="2281995" indent="0">
              <a:buNone/>
              <a:defRPr sz="2000"/>
            </a:lvl6pPr>
            <a:lvl7pPr marL="2738391" indent="0">
              <a:buNone/>
              <a:defRPr sz="2000"/>
            </a:lvl7pPr>
            <a:lvl8pPr marL="3194792" indent="0">
              <a:buNone/>
              <a:defRPr sz="2000"/>
            </a:lvl8pPr>
            <a:lvl9pPr marL="3651189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00" indent="0">
              <a:buNone/>
              <a:defRPr sz="1200"/>
            </a:lvl2pPr>
            <a:lvl3pPr marL="912797" indent="0">
              <a:buNone/>
              <a:defRPr sz="1000"/>
            </a:lvl3pPr>
            <a:lvl4pPr marL="1369197" indent="0">
              <a:buNone/>
              <a:defRPr sz="900"/>
            </a:lvl4pPr>
            <a:lvl5pPr marL="1825594" indent="0">
              <a:buNone/>
              <a:defRPr sz="900"/>
            </a:lvl5pPr>
            <a:lvl6pPr marL="2281995" indent="0">
              <a:buNone/>
              <a:defRPr sz="900"/>
            </a:lvl6pPr>
            <a:lvl7pPr marL="2738391" indent="0">
              <a:buNone/>
              <a:defRPr sz="900"/>
            </a:lvl7pPr>
            <a:lvl8pPr marL="3194792" indent="0">
              <a:buNone/>
              <a:defRPr sz="900"/>
            </a:lvl8pPr>
            <a:lvl9pPr marL="365118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76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80" tIns="45641" rIns="91280" bIns="456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5"/>
            <a:ext cx="8229600" cy="4525963"/>
          </a:xfrm>
          <a:prstGeom prst="rect">
            <a:avLst/>
          </a:prstGeom>
        </p:spPr>
        <p:txBody>
          <a:bodyPr vert="horz" lIns="91280" tIns="45641" rIns="91280" bIns="456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280" tIns="45641" rIns="91280" bIns="4564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605A1-B8BD-4CFB-84BB-7471F0B9FB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78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279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299" indent="-342299" algn="l" defTabSz="91279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47" indent="-285248" algn="l" defTabSz="91279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0997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396" indent="-228203" algn="l" defTabSz="91279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3793" indent="-228203" algn="l" defTabSz="91279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1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594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991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388" indent="-228203" algn="l" defTabSz="91279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9127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 userDrawn="1"/>
        </p:nvGrpSpPr>
        <p:grpSpPr bwMode="auto">
          <a:xfrm>
            <a:off x="0" y="5981700"/>
            <a:ext cx="9144000" cy="876300"/>
            <a:chOff x="0" y="5981700"/>
            <a:chExt cx="9144000" cy="876300"/>
          </a:xfrm>
        </p:grpSpPr>
        <p:sp>
          <p:nvSpPr>
            <p:cNvPr id="8" name="Rectangle 7"/>
            <p:cNvSpPr/>
            <p:nvPr/>
          </p:nvSpPr>
          <p:spPr>
            <a:xfrm>
              <a:off x="0" y="5981700"/>
              <a:ext cx="9144000" cy="2667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0" y="6149975"/>
              <a:ext cx="9144000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Genev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                                            M</a:t>
              </a:r>
              <a:r>
                <a:rPr lang="en-US" baseline="-25000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2</a:t>
              </a:r>
              <a:r>
                <a:rPr lang="en-US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M </a:t>
              </a:r>
              <a:r>
                <a:rPr lang="en-US" sz="1600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Industry WorkGroup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smtClean="0">
                <a:solidFill>
                  <a:srgbClr val="6E7178"/>
                </a:solidFill>
                <a:latin typeface="Bank Gothic" charset="0"/>
                <a:cs typeface="Bank Gothic" charset="0"/>
              </a:endParaRPr>
            </a:p>
          </p:txBody>
        </p:sp>
        <p:pic>
          <p:nvPicPr>
            <p:cNvPr id="1031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200" y="6045200"/>
              <a:ext cx="1527175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1" y="304800"/>
            <a:ext cx="84597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524001"/>
            <a:ext cx="845978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/>
          <a:ea typeface="ＭＳ Ｐゴシック" charset="-128"/>
          <a:cs typeface="Century 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5pPr>
      <a:lvl6pPr marL="456400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6pPr>
      <a:lvl7pPr marL="912797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7pPr>
      <a:lvl8pPr marL="1369197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8pPr>
      <a:lvl9pPr marL="1825594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9pPr>
    </p:titleStyle>
    <p:bodyStyle>
      <a:lvl1pPr marL="342299" indent="-342299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6E7178"/>
          </a:solidFill>
          <a:latin typeface="Century Gothic"/>
          <a:ea typeface="ＭＳ Ｐゴシック" charset="-128"/>
          <a:cs typeface="Century Gothic"/>
        </a:defRPr>
      </a:lvl1pPr>
      <a:lvl2pPr marL="741647" indent="-28524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E7178"/>
          </a:solidFill>
          <a:latin typeface="Century Gothic"/>
          <a:ea typeface="ＭＳ Ｐゴシック" charset="-128"/>
          <a:cs typeface="Century Gothic"/>
        </a:defRPr>
      </a:lvl2pPr>
      <a:lvl3pPr marL="1140997" indent="-22820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E7178"/>
          </a:solidFill>
          <a:latin typeface="Century Gothic"/>
          <a:ea typeface="ヒラギノ角ゴ Pro W3" charset="-128"/>
          <a:cs typeface="Century Gothic"/>
        </a:defRPr>
      </a:lvl3pPr>
      <a:lvl4pPr marL="1597396" indent="-22820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6E7178"/>
          </a:solidFill>
          <a:latin typeface="Century Gothic"/>
          <a:ea typeface="ヒラギノ角ゴ Pro W3" charset="-128"/>
          <a:cs typeface="Century Gothic"/>
        </a:defRPr>
      </a:lvl4pPr>
      <a:lvl5pPr marL="2053793" indent="-228203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7178"/>
          </a:solidFill>
          <a:latin typeface="+mn-lt"/>
          <a:ea typeface="ＭＳ Ｐゴシック" charset="0"/>
          <a:cs typeface="Geneva" pitchFamily="-65" charset="-128"/>
        </a:defRPr>
      </a:lvl5pPr>
      <a:lvl6pPr marL="2510194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6pPr>
      <a:lvl7pPr marL="2966594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7pPr>
      <a:lvl8pPr marL="3422991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8pPr>
      <a:lvl9pPr marL="3879388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 userDrawn="1"/>
        </p:nvGrpSpPr>
        <p:grpSpPr bwMode="auto">
          <a:xfrm>
            <a:off x="0" y="5981700"/>
            <a:ext cx="9144000" cy="876300"/>
            <a:chOff x="0" y="5981700"/>
            <a:chExt cx="9144000" cy="876300"/>
          </a:xfrm>
        </p:grpSpPr>
        <p:sp>
          <p:nvSpPr>
            <p:cNvPr id="8" name="Rectangle 7"/>
            <p:cNvSpPr/>
            <p:nvPr/>
          </p:nvSpPr>
          <p:spPr>
            <a:xfrm>
              <a:off x="0" y="5981700"/>
              <a:ext cx="9144000" cy="266700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FFFFFF"/>
                </a:solidFill>
              </a:endParaRPr>
            </a:p>
          </p:txBody>
        </p:sp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0" y="6149975"/>
              <a:ext cx="9144000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Geneva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Geneva" charset="0"/>
                  <a:cs typeface="Geneva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                                            M</a:t>
              </a:r>
              <a:r>
                <a:rPr lang="en-US" baseline="-25000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2</a:t>
              </a:r>
              <a:r>
                <a:rPr lang="en-US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M </a:t>
              </a:r>
              <a:r>
                <a:rPr lang="en-US" sz="1600" smtClean="0">
                  <a:solidFill>
                    <a:srgbClr val="6E7178"/>
                  </a:solidFill>
                  <a:latin typeface="Bank Gothic" charset="0"/>
                  <a:cs typeface="Bank Gothic" charset="0"/>
                </a:rPr>
                <a:t>Industry WorkGroup</a:t>
              </a:r>
            </a:p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smtClean="0">
                <a:solidFill>
                  <a:srgbClr val="6E7178"/>
                </a:solidFill>
                <a:latin typeface="Bank Gothic" charset="0"/>
                <a:cs typeface="Bank Gothic" charset="0"/>
              </a:endParaRPr>
            </a:p>
          </p:txBody>
        </p:sp>
        <p:pic>
          <p:nvPicPr>
            <p:cNvPr id="1031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200" y="6045200"/>
              <a:ext cx="1527175" cy="812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23851" y="304800"/>
            <a:ext cx="845978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1" y="1524001"/>
            <a:ext cx="845978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80" tIns="45641" rIns="91280" bIns="45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/>
          <a:ea typeface="ＭＳ Ｐゴシック" charset="-128"/>
          <a:cs typeface="Century 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6600"/>
          </a:solidFill>
          <a:latin typeface="Century Gothic" pitchFamily="34" charset="0"/>
          <a:ea typeface="ＭＳ Ｐゴシック" charset="-128"/>
          <a:cs typeface="Century Gothic" charset="0"/>
        </a:defRPr>
      </a:lvl5pPr>
      <a:lvl6pPr marL="456400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6pPr>
      <a:lvl7pPr marL="912797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7pPr>
      <a:lvl8pPr marL="1369197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8pPr>
      <a:lvl9pPr marL="1825594" algn="l" rtl="0" fontAlgn="base">
        <a:spcBef>
          <a:spcPct val="0"/>
        </a:spcBef>
        <a:spcAft>
          <a:spcPct val="0"/>
        </a:spcAft>
        <a:defRPr b="1">
          <a:solidFill>
            <a:srgbClr val="008FCB"/>
          </a:solidFill>
          <a:latin typeface="Arial" charset="0"/>
        </a:defRPr>
      </a:lvl9pPr>
    </p:titleStyle>
    <p:bodyStyle>
      <a:lvl1pPr marL="342299" indent="-342299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6E7178"/>
          </a:solidFill>
          <a:latin typeface="Century Gothic"/>
          <a:ea typeface="ＭＳ Ｐゴシック" charset="-128"/>
          <a:cs typeface="Century Gothic"/>
        </a:defRPr>
      </a:lvl1pPr>
      <a:lvl2pPr marL="741647" indent="-28524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E7178"/>
          </a:solidFill>
          <a:latin typeface="Century Gothic"/>
          <a:ea typeface="ＭＳ Ｐゴシック" charset="-128"/>
          <a:cs typeface="Century Gothic"/>
        </a:defRPr>
      </a:lvl2pPr>
      <a:lvl3pPr marL="1140997" indent="-22820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E7178"/>
          </a:solidFill>
          <a:latin typeface="Century Gothic"/>
          <a:ea typeface="ヒラギノ角ゴ Pro W3" charset="-128"/>
          <a:cs typeface="Century Gothic"/>
        </a:defRPr>
      </a:lvl3pPr>
      <a:lvl4pPr marL="1597396" indent="-22820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6E7178"/>
          </a:solidFill>
          <a:latin typeface="Century Gothic"/>
          <a:ea typeface="ヒラギノ角ゴ Pro W3" charset="-128"/>
          <a:cs typeface="Century Gothic"/>
        </a:defRPr>
      </a:lvl4pPr>
      <a:lvl5pPr marL="2053793" indent="-228203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7178"/>
          </a:solidFill>
          <a:latin typeface="+mn-lt"/>
          <a:ea typeface="ＭＳ Ｐゴシック" charset="0"/>
          <a:cs typeface="Geneva" pitchFamily="-65" charset="-128"/>
        </a:defRPr>
      </a:lvl5pPr>
      <a:lvl6pPr marL="2510194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6pPr>
      <a:lvl7pPr marL="2966594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7pPr>
      <a:lvl8pPr marL="3422991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8pPr>
      <a:lvl9pPr marL="3879388" indent="-228203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72797F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00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97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197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594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995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391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792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189" algn="l" defTabSz="456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74" tIns="43400" rIns="86774" bIns="43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65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74" tIns="43400" rIns="86774" bIns="43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1042988" cy="365125"/>
          </a:xfrm>
          <a:prstGeom prst="rect">
            <a:avLst/>
          </a:prstGeom>
        </p:spPr>
        <p:txBody>
          <a:bodyPr vert="horz" lIns="86774" tIns="43400" rIns="86774" bIns="434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79776"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252" y="6356350"/>
            <a:ext cx="5857875" cy="365125"/>
          </a:xfrm>
          <a:prstGeom prst="rect">
            <a:avLst/>
          </a:prstGeom>
        </p:spPr>
        <p:txBody>
          <a:bodyPr vert="horz" lIns="86774" tIns="43400" rIns="86774" bIns="4340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79776">
              <a:defRPr/>
            </a:pPr>
            <a:r>
              <a:rPr lang="en-CA" smtClean="0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3817" y="6356350"/>
            <a:ext cx="1042987" cy="365125"/>
          </a:xfrm>
          <a:prstGeom prst="rect">
            <a:avLst/>
          </a:prstGeom>
        </p:spPr>
        <p:txBody>
          <a:bodyPr vert="horz" lIns="86774" tIns="43400" rIns="86774" bIns="4340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79776">
              <a:defRPr/>
            </a:pPr>
            <a:fld id="{0A98911A-E6C1-4392-8897-1B290532AF0F}" type="slidenum">
              <a:rPr lang="en-CA" smtClean="0">
                <a:solidFill>
                  <a:srgbClr val="1F497D">
                    <a:lumMod val="75000"/>
                  </a:srgbClr>
                </a:solidFill>
              </a:rPr>
              <a:pPr defTabSz="779776"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31" name="Picture 2" descr="eclipse_pos_logo_fc_s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576" y="71438"/>
            <a:ext cx="15398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5pPr>
      <a:lvl6pPr marL="43370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6pPr>
      <a:lvl7pPr marL="867435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7pPr>
      <a:lvl8pPr marL="1301144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8pPr>
      <a:lvl9pPr marL="1734861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9pPr>
    </p:titleStyle>
    <p:bodyStyle>
      <a:lvl1pPr marL="325282" indent="-325282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04776" indent="-271061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084289" indent="-216842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517999" indent="-216842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1951723" indent="-216842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385442" indent="-216842" algn="l" defTabSz="8674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19148" indent="-216842" algn="l" defTabSz="8674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52852" indent="-216842" algn="l" defTabSz="8674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86571" indent="-216842" algn="l" defTabSz="86743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3700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7435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1144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34861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576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2295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6012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716" algn="l" defTabSz="86743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936" tIns="43480" rIns="86936" bIns="434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63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936" tIns="43480" rIns="86936" bIns="43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1042988" cy="365125"/>
          </a:xfrm>
          <a:prstGeom prst="rect">
            <a:avLst/>
          </a:prstGeom>
        </p:spPr>
        <p:txBody>
          <a:bodyPr vert="horz" lIns="86936" tIns="43480" rIns="86936" bIns="4348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1327"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252" y="6356350"/>
            <a:ext cx="5857875" cy="365125"/>
          </a:xfrm>
          <a:prstGeom prst="rect">
            <a:avLst/>
          </a:prstGeom>
        </p:spPr>
        <p:txBody>
          <a:bodyPr vert="horz" lIns="86936" tIns="43480" rIns="86936" bIns="4348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1327">
              <a:defRPr/>
            </a:pPr>
            <a:r>
              <a:rPr lang="en-CA" smtClean="0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3817" y="6356350"/>
            <a:ext cx="1042987" cy="365125"/>
          </a:xfrm>
          <a:prstGeom prst="rect">
            <a:avLst/>
          </a:prstGeom>
        </p:spPr>
        <p:txBody>
          <a:bodyPr vert="horz" lIns="86936" tIns="43480" rIns="86936" bIns="434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1327">
              <a:defRPr/>
            </a:pPr>
            <a:fld id="{0A98911A-E6C1-4392-8897-1B290532AF0F}" type="slidenum">
              <a:rPr lang="en-CA" smtClean="0">
                <a:solidFill>
                  <a:srgbClr val="1F497D">
                    <a:lumMod val="75000"/>
                  </a:srgbClr>
                </a:solidFill>
              </a:rPr>
              <a:pPr defTabSz="781327"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31" name="Picture 2" descr="eclipse_pos_logo_fc_s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560" y="71438"/>
            <a:ext cx="15398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5pPr>
      <a:lvl6pPr marL="434514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6pPr>
      <a:lvl7pPr marL="869059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7pPr>
      <a:lvl8pPr marL="130358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8pPr>
      <a:lvl9pPr marL="1738109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9pPr>
    </p:titleStyle>
    <p:bodyStyle>
      <a:lvl1pPr marL="325890" indent="-32589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06096" indent="-271569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086321" indent="-21725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520841" indent="-21725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1955374" indent="-21725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389913" indent="-217253" algn="l" defTabSz="8690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24427" indent="-217253" algn="l" defTabSz="8690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58945" indent="-217253" algn="l" defTabSz="8690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93472" indent="-217253" algn="l" defTabSz="8690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4514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69059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3580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38109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72640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170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1697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6214" algn="l" defTabSz="8690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19" tIns="43570" rIns="87119" bIns="435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61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119" tIns="43570" rIns="87119" bIns="43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1042988" cy="365125"/>
          </a:xfrm>
          <a:prstGeom prst="rect">
            <a:avLst/>
          </a:prstGeom>
        </p:spPr>
        <p:txBody>
          <a:bodyPr vert="horz" lIns="87119" tIns="43570" rIns="87119" bIns="4357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3064"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252" y="6356350"/>
            <a:ext cx="5857875" cy="365125"/>
          </a:xfrm>
          <a:prstGeom prst="rect">
            <a:avLst/>
          </a:prstGeom>
        </p:spPr>
        <p:txBody>
          <a:bodyPr vert="horz" lIns="87119" tIns="43570" rIns="87119" bIns="4357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3064">
              <a:defRPr/>
            </a:pPr>
            <a:r>
              <a:rPr lang="en-CA" smtClean="0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  <a:endParaRPr lang="en-CA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3817" y="6356350"/>
            <a:ext cx="1042987" cy="365125"/>
          </a:xfrm>
          <a:prstGeom prst="rect">
            <a:avLst/>
          </a:prstGeom>
        </p:spPr>
        <p:txBody>
          <a:bodyPr vert="horz" lIns="87119" tIns="43570" rIns="87119" bIns="4357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3064">
              <a:defRPr/>
            </a:pPr>
            <a:fld id="{0A98911A-E6C1-4392-8897-1B290532AF0F}" type="slidenum">
              <a:rPr lang="en-CA" smtClean="0">
                <a:solidFill>
                  <a:srgbClr val="1F497D">
                    <a:lumMod val="75000"/>
                  </a:srgbClr>
                </a:solidFill>
              </a:rPr>
              <a:pPr defTabSz="783064"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31" name="Picture 2" descr="eclipse_pos_logo_fc_s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542" y="71438"/>
            <a:ext cx="15398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5pPr>
      <a:lvl6pPr marL="435431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6pPr>
      <a:lvl7pPr marL="870891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7pPr>
      <a:lvl8pPr marL="1306326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8pPr>
      <a:lvl9pPr marL="1741772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9pPr>
    </p:titleStyle>
    <p:bodyStyle>
      <a:lvl1pPr marL="326575" indent="-326575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07586" indent="-27214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088608" indent="-217717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524045" indent="-217717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1959494" indent="-217717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394949" indent="-217717" algn="l" defTabSz="8708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30378" indent="-217717" algn="l" defTabSz="8708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65811" indent="-217717" algn="l" defTabSz="8708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01255" indent="-217717" algn="l" defTabSz="8708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5431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0891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6326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772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77212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2665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48105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3540" algn="l" defTabSz="8708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22" tIns="43670" rIns="87322" bIns="436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59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322" tIns="43670" rIns="87322" bIns="436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0"/>
            <a:ext cx="1042988" cy="365125"/>
          </a:xfrm>
          <a:prstGeom prst="rect">
            <a:avLst/>
          </a:prstGeom>
        </p:spPr>
        <p:txBody>
          <a:bodyPr vert="horz" lIns="87322" tIns="43670" rIns="87322" bIns="4367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4993">
              <a:defRPr/>
            </a:pPr>
            <a:r>
              <a:rPr lang="en-US" smtClean="0">
                <a:solidFill>
                  <a:srgbClr val="1F497D">
                    <a:lumMod val="75000"/>
                  </a:srgbClr>
                </a:solidFill>
              </a:rPr>
              <a:t>June 2013</a:t>
            </a:r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252" y="6356350"/>
            <a:ext cx="5857875" cy="365125"/>
          </a:xfrm>
          <a:prstGeom prst="rect">
            <a:avLst/>
          </a:prstGeom>
        </p:spPr>
        <p:txBody>
          <a:bodyPr vert="horz" lIns="87322" tIns="43670" rIns="87322" bIns="4367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4993">
              <a:defRPr/>
            </a:pPr>
            <a:r>
              <a:rPr lang="en-CA">
                <a:solidFill>
                  <a:srgbClr val="1F497D">
                    <a:lumMod val="75000"/>
                  </a:srgbClr>
                </a:solidFill>
              </a:rPr>
              <a:t>Copyright (c) 2013, Eclipse Foundation, Inc. Made available under the Eclipse Public License 1.0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3817" y="6356350"/>
            <a:ext cx="1042987" cy="365125"/>
          </a:xfrm>
          <a:prstGeom prst="rect">
            <a:avLst/>
          </a:prstGeom>
        </p:spPr>
        <p:txBody>
          <a:bodyPr vert="horz" lIns="87322" tIns="43670" rIns="87322" bIns="4367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784993">
              <a:defRPr/>
            </a:pPr>
            <a:fld id="{0A98911A-E6C1-4392-8897-1B290532AF0F}" type="slidenum">
              <a:rPr lang="en-CA">
                <a:solidFill>
                  <a:srgbClr val="1F497D">
                    <a:lumMod val="75000"/>
                  </a:srgbClr>
                </a:solidFill>
              </a:rPr>
              <a:pPr defTabSz="784993">
                <a:defRPr/>
              </a:pPr>
              <a:t>‹#›</a:t>
            </a:fld>
            <a:endParaRPr lang="en-CA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1031" name="Picture 2" descr="eclipse_pos_logo_fc_sm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522" y="71438"/>
            <a:ext cx="1539875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28630" y="6286500"/>
            <a:ext cx="828675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5pPr>
      <a:lvl6pPr marL="436451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6pPr>
      <a:lvl7pPr marL="872931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7pPr>
      <a:lvl8pPr marL="1309386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8pPr>
      <a:lvl9pPr marL="1745850" algn="ctr" rtl="0" fontAlgn="base">
        <a:spcBef>
          <a:spcPct val="0"/>
        </a:spcBef>
        <a:spcAft>
          <a:spcPct val="0"/>
        </a:spcAft>
        <a:defRPr sz="4000">
          <a:solidFill>
            <a:srgbClr val="17375E"/>
          </a:solidFill>
          <a:latin typeface="Calibri" pitchFamily="34" charset="0"/>
        </a:defRPr>
      </a:lvl9pPr>
    </p:titleStyle>
    <p:bodyStyle>
      <a:lvl1pPr marL="327337" indent="-327337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09245" indent="-272782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091156" indent="-218233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527614" indent="-218233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1964080" indent="-218233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400549" indent="-218233" algn="l" defTabSz="8729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37007" indent="-218233" algn="l" defTabSz="8729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73459" indent="-218233" algn="l" defTabSz="8729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918" indent="-218233" algn="l" defTabSz="87293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36451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72931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386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850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82304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786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55241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695" algn="l" defTabSz="8729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jpeg"/><Relationship Id="rId7" Type="http://schemas.openxmlformats.org/officeDocument/2006/relationships/image" Target="../media/image22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3612562" y="4725624"/>
            <a:ext cx="1768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68754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protocols</a:t>
            </a:r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586011" y="4725624"/>
            <a:ext cx="2035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68754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framework</a:t>
            </a:r>
          </a:p>
        </p:txBody>
      </p:sp>
      <p:sp>
        <p:nvSpPr>
          <p:cNvPr id="38915" name="Rectangle 3"/>
          <p:cNvSpPr>
            <a:spLocks/>
          </p:cNvSpPr>
          <p:nvPr/>
        </p:nvSpPr>
        <p:spPr bwMode="auto">
          <a:xfrm>
            <a:off x="6536531" y="4725624"/>
            <a:ext cx="920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68754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tools</a:t>
            </a:r>
          </a:p>
        </p:txBody>
      </p:sp>
      <p:sp>
        <p:nvSpPr>
          <p:cNvPr id="15364" name="Rectangle 4"/>
          <p:cNvSpPr>
            <a:spLocks/>
          </p:cNvSpPr>
          <p:nvPr/>
        </p:nvSpPr>
        <p:spPr bwMode="auto">
          <a:xfrm>
            <a:off x="-8930" y="5339953"/>
            <a:ext cx="9161859" cy="1544836"/>
          </a:xfrm>
          <a:prstGeom prst="rect">
            <a:avLst/>
          </a:prstGeom>
          <a:solidFill>
            <a:srgbClr val="16162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868754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189" y="1276828"/>
            <a:ext cx="4006081" cy="208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0" y="5889129"/>
            <a:ext cx="1894210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40" y="5650713"/>
            <a:ext cx="2294930" cy="7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09" y="5786437"/>
            <a:ext cx="2518172" cy="5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 autoUpdateAnimBg="0"/>
      <p:bldP spid="38914" grpId="0" autoUpdateAnimBg="0"/>
      <p:bldP spid="3891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31" y="4149081"/>
            <a:ext cx="792088" cy="152656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9" y="4909795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84" y="797726"/>
            <a:ext cx="3843693" cy="2199226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5" idx="2"/>
            <a:endCxn id="4" idx="0"/>
          </p:cNvCxnSpPr>
          <p:nvPr/>
        </p:nvCxnSpPr>
        <p:spPr>
          <a:xfrm>
            <a:off x="4787442" y="2996955"/>
            <a:ext cx="3943" cy="115212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948343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pic>
        <p:nvPicPr>
          <p:cNvPr id="1028" name="Picture 4" descr="https://pbs.twimg.com/media/BCsLiC3CMAIqiFY.jpg:lar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01" y="3701542"/>
            <a:ext cx="1639922" cy="21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>
            <a:off x="5263099" y="4899758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42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3262646" y="428394"/>
            <a:ext cx="3181577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Koneki</a:t>
            </a:r>
            <a:r>
              <a:rPr lang="en-CA" dirty="0" smtClean="0"/>
              <a:t> – </a:t>
            </a:r>
            <a:r>
              <a:rPr lang="en-CA" dirty="0" err="1" smtClean="0"/>
              <a:t>Lua</a:t>
            </a:r>
            <a:r>
              <a:rPr lang="en-CA" dirty="0" smtClean="0"/>
              <a:t> development tools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877838" y="66147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2987839" y="4437112"/>
            <a:ext cx="949299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802.11n</a:t>
            </a:r>
            <a:endParaRPr lang="en-C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836" y="2691471"/>
            <a:ext cx="1909660" cy="95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24642" y="4437112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3G</a:t>
            </a:r>
            <a:endParaRPr lang="en-C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31" y="4149081"/>
            <a:ext cx="792088" cy="152656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9" y="4909795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84" y="797726"/>
            <a:ext cx="3843693" cy="2199226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5" idx="2"/>
            <a:endCxn id="4" idx="0"/>
          </p:cNvCxnSpPr>
          <p:nvPr/>
        </p:nvCxnSpPr>
        <p:spPr>
          <a:xfrm>
            <a:off x="4787442" y="2996955"/>
            <a:ext cx="3943" cy="115212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948343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pic>
        <p:nvPicPr>
          <p:cNvPr id="1026" name="Picture 2" descr="Mosquit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968006"/>
            <a:ext cx="964679" cy="67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media/BCsLiC3CMAIqiFY.jpg:lar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01" y="3701542"/>
            <a:ext cx="1639922" cy="21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>
            <a:off x="5263099" y="4899758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42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3262646" y="428394"/>
            <a:ext cx="3181577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Koneki</a:t>
            </a:r>
            <a:r>
              <a:rPr lang="en-CA" dirty="0" smtClean="0"/>
              <a:t> – </a:t>
            </a:r>
            <a:r>
              <a:rPr lang="en-CA" dirty="0" err="1" smtClean="0"/>
              <a:t>Lua</a:t>
            </a:r>
            <a:r>
              <a:rPr lang="en-CA" dirty="0" smtClean="0"/>
              <a:t> development tools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877838" y="66147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2987839" y="4437112"/>
            <a:ext cx="949299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802.11n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71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31" y="4149081"/>
            <a:ext cx="792088" cy="152656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9" y="4909795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84" y="797726"/>
            <a:ext cx="3843693" cy="2199226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5" idx="2"/>
            <a:endCxn id="4" idx="0"/>
          </p:cNvCxnSpPr>
          <p:nvPr/>
        </p:nvCxnSpPr>
        <p:spPr>
          <a:xfrm>
            <a:off x="4787442" y="2996955"/>
            <a:ext cx="3943" cy="115212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948343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pic>
        <p:nvPicPr>
          <p:cNvPr id="1026" name="Picture 2" descr="Mosquit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131" y="4490984"/>
            <a:ext cx="4762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media/BCsLiC3CMAIqiFY.jpg:lar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01" y="3701542"/>
            <a:ext cx="1639922" cy="21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>
            <a:off x="5263099" y="4899758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42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3262646" y="428394"/>
            <a:ext cx="3181577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Koneki</a:t>
            </a:r>
            <a:r>
              <a:rPr lang="en-CA" dirty="0" smtClean="0"/>
              <a:t> – </a:t>
            </a:r>
            <a:r>
              <a:rPr lang="en-CA" dirty="0" err="1" smtClean="0"/>
              <a:t>Lua</a:t>
            </a:r>
            <a:r>
              <a:rPr lang="en-CA" dirty="0" smtClean="0"/>
              <a:t> development tools</a:t>
            </a:r>
            <a:endParaRPr lang="en-CA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086202"/>
            <a:ext cx="2163749" cy="1589258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 flipH="1">
            <a:off x="8170517" y="2708924"/>
            <a:ext cx="1887" cy="94699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8121465" y="2954984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55" name="TextBox 54"/>
          <p:cNvSpPr txBox="1"/>
          <p:nvPr/>
        </p:nvSpPr>
        <p:spPr>
          <a:xfrm>
            <a:off x="7524328" y="613060"/>
            <a:ext cx="987258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Android 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877838" y="66147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2987839" y="4437112"/>
            <a:ext cx="949299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802.11n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31" y="4149081"/>
            <a:ext cx="792088" cy="152656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9" y="4909795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84" y="797726"/>
            <a:ext cx="3843693" cy="2199226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5" idx="2"/>
            <a:endCxn id="4" idx="0"/>
          </p:cNvCxnSpPr>
          <p:nvPr/>
        </p:nvCxnSpPr>
        <p:spPr>
          <a:xfrm>
            <a:off x="4787442" y="2996955"/>
            <a:ext cx="3943" cy="115212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948343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pic>
        <p:nvPicPr>
          <p:cNvPr id="1026" name="Picture 2" descr="Mosquit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131" y="4490984"/>
            <a:ext cx="47625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pbs.twimg.com/media/BCsLiC3CMAIqiFY.jpg:larg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201" y="3701542"/>
            <a:ext cx="1639922" cy="218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7" name="Straight Arrow Connector 46"/>
          <p:cNvCxnSpPr/>
          <p:nvPr/>
        </p:nvCxnSpPr>
        <p:spPr>
          <a:xfrm>
            <a:off x="5263099" y="4899758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796142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3262646" y="428394"/>
            <a:ext cx="3181577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Koneki</a:t>
            </a:r>
            <a:r>
              <a:rPr lang="en-CA" dirty="0" smtClean="0"/>
              <a:t> – </a:t>
            </a:r>
            <a:r>
              <a:rPr lang="en-CA" dirty="0" err="1" smtClean="0"/>
              <a:t>Lua</a:t>
            </a:r>
            <a:r>
              <a:rPr lang="en-CA" dirty="0" smtClean="0"/>
              <a:t> development tools</a:t>
            </a:r>
            <a:endParaRPr lang="en-CA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086202"/>
            <a:ext cx="2163749" cy="1589258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 flipH="1">
            <a:off x="8170517" y="2708924"/>
            <a:ext cx="1887" cy="946990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8121465" y="2954984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55" name="TextBox 54"/>
          <p:cNvSpPr txBox="1"/>
          <p:nvPr/>
        </p:nvSpPr>
        <p:spPr>
          <a:xfrm>
            <a:off x="7524328" y="613060"/>
            <a:ext cx="987258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Android 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877838" y="66147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2987839" y="4437112"/>
            <a:ext cx="949299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802.11n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55610" y="2924944"/>
            <a:ext cx="8236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5400" b="1" dirty="0" smtClean="0">
                <a:solidFill>
                  <a:srgbClr val="FF0000"/>
                </a:solidFill>
              </a:rPr>
              <a:t>Thanks to Benjamin </a:t>
            </a:r>
            <a:r>
              <a:rPr lang="en-CA" sz="5400" b="1" dirty="0" err="1" smtClean="0">
                <a:solidFill>
                  <a:srgbClr val="FF0000"/>
                </a:solidFill>
              </a:rPr>
              <a:t>Cabe</a:t>
            </a:r>
            <a:r>
              <a:rPr lang="en-CA" sz="5400" b="1" dirty="0" smtClean="0">
                <a:solidFill>
                  <a:srgbClr val="FF0000"/>
                </a:solidFill>
              </a:rPr>
              <a:t>’ !!</a:t>
            </a:r>
            <a:endParaRPr lang="en-CA" sz="5400" b="1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3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-8930" y="5339953"/>
            <a:ext cx="9161859" cy="1544836"/>
          </a:xfrm>
          <a:prstGeom prst="rect">
            <a:avLst/>
          </a:prstGeom>
          <a:solidFill>
            <a:srgbClr val="16162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870483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1418710" y="492253"/>
            <a:ext cx="9135070" cy="32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870483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hardware abstraction</a:t>
            </a:r>
            <a:b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</a:b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server communication</a:t>
            </a:r>
            <a:b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</a:b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application container</a:t>
            </a:r>
            <a:b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</a:b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scripting engine</a:t>
            </a:r>
          </a:p>
        </p:txBody>
      </p:sp>
      <p:sp>
        <p:nvSpPr>
          <p:cNvPr id="16387" name="Rectangle 3"/>
          <p:cNvSpPr>
            <a:spLocks/>
          </p:cNvSpPr>
          <p:nvPr/>
        </p:nvSpPr>
        <p:spPr bwMode="auto">
          <a:xfrm>
            <a:off x="617267" y="4725624"/>
            <a:ext cx="2035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0483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prstClr val="black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framework</a:t>
            </a: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6536532" y="4725624"/>
            <a:ext cx="920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0483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CDCDCD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tools</a:t>
            </a: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0" y="5889129"/>
            <a:ext cx="1894210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40" y="5650697"/>
            <a:ext cx="2294930" cy="7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14902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09" y="5786437"/>
            <a:ext cx="2518172" cy="5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14902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8"/>
          <p:cNvSpPr>
            <a:spLocks/>
          </p:cNvSpPr>
          <p:nvPr/>
        </p:nvSpPr>
        <p:spPr bwMode="auto">
          <a:xfrm>
            <a:off x="3634868" y="4725624"/>
            <a:ext cx="1768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0483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CDCDCD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protocols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49" y="3589735"/>
            <a:ext cx="677540" cy="67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39" y="827115"/>
            <a:ext cx="532432" cy="53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5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79" y="1723867"/>
            <a:ext cx="494481" cy="59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7" y="2687836"/>
            <a:ext cx="623962" cy="580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-8930" y="5339953"/>
            <a:ext cx="9161859" cy="1544836"/>
          </a:xfrm>
          <a:prstGeom prst="rect">
            <a:avLst/>
          </a:prstGeom>
          <a:solidFill>
            <a:srgbClr val="16162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872421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617267" y="4725624"/>
            <a:ext cx="2035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2421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CDCDCD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framework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0" y="5889129"/>
            <a:ext cx="1894210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14902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40" y="5650679"/>
            <a:ext cx="2294930" cy="7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09" y="5786437"/>
            <a:ext cx="2518172" cy="5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14902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/>
          </p:cNvSpPr>
          <p:nvPr/>
        </p:nvSpPr>
        <p:spPr bwMode="auto">
          <a:xfrm>
            <a:off x="3634848" y="4725624"/>
            <a:ext cx="1768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2421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prstClr val="black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protocols</a:t>
            </a:r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31" y="777302"/>
            <a:ext cx="616148" cy="663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Rectangle 8"/>
          <p:cNvSpPr>
            <a:spLocks/>
          </p:cNvSpPr>
          <p:nvPr/>
        </p:nvSpPr>
        <p:spPr bwMode="auto">
          <a:xfrm>
            <a:off x="4338717" y="493365"/>
            <a:ext cx="2937867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872421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unreliable networks</a:t>
            </a:r>
            <a:b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</a:b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limited bandwidth</a:t>
            </a:r>
          </a:p>
          <a:p>
            <a:pPr defTabSz="872421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semantics</a:t>
            </a:r>
          </a:p>
        </p:txBody>
      </p:sp>
      <p:grpSp>
        <p:nvGrpSpPr>
          <p:cNvPr id="17417" name="Group 11"/>
          <p:cNvGrpSpPr>
            <a:grpSpLocks/>
          </p:cNvGrpSpPr>
          <p:nvPr/>
        </p:nvGrpSpPr>
        <p:grpSpPr bwMode="auto">
          <a:xfrm>
            <a:off x="3536156" y="1799751"/>
            <a:ext cx="598289" cy="522387"/>
            <a:chOff x="0" y="0"/>
            <a:chExt cx="536" cy="467"/>
          </a:xfrm>
        </p:grpSpPr>
        <p:pic>
          <p:nvPicPr>
            <p:cNvPr id="17420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" y="0"/>
              <a:ext cx="249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1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8" cy="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41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575" y="2837828"/>
            <a:ext cx="607219" cy="39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13"/>
          <p:cNvSpPr>
            <a:spLocks/>
          </p:cNvSpPr>
          <p:nvPr/>
        </p:nvSpPr>
        <p:spPr bwMode="auto">
          <a:xfrm>
            <a:off x="6536532" y="4725624"/>
            <a:ext cx="920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2421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CDCDCD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tools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-8930" y="5339953"/>
            <a:ext cx="9161859" cy="1544836"/>
          </a:xfrm>
          <a:prstGeom prst="rect">
            <a:avLst/>
          </a:prstGeom>
          <a:solidFill>
            <a:srgbClr val="161625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defTabSz="874565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6538765" y="4698834"/>
            <a:ext cx="920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4565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prstClr val="black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tools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80" y="5889129"/>
            <a:ext cx="1894210" cy="45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14902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540" y="5650659"/>
            <a:ext cx="2294930" cy="735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14902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>
                    <a:alpha val="14902"/>
                  </a:schemeClr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109" y="5786437"/>
            <a:ext cx="2518172" cy="549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Rectangle 6"/>
          <p:cNvSpPr>
            <a:spLocks/>
          </p:cNvSpPr>
          <p:nvPr/>
        </p:nvSpPr>
        <p:spPr bwMode="auto">
          <a:xfrm>
            <a:off x="617267" y="4725624"/>
            <a:ext cx="20358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4565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CDCDCD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framework</a:t>
            </a:r>
          </a:p>
        </p:txBody>
      </p:sp>
      <p:sp>
        <p:nvSpPr>
          <p:cNvPr id="18439" name="Rectangle 7"/>
          <p:cNvSpPr>
            <a:spLocks/>
          </p:cNvSpPr>
          <p:nvPr/>
        </p:nvSpPr>
        <p:spPr bwMode="auto">
          <a:xfrm>
            <a:off x="3634826" y="4725624"/>
            <a:ext cx="1768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874565" fontAlgn="base">
              <a:spcBef>
                <a:spcPct val="0"/>
              </a:spcBef>
              <a:spcAft>
                <a:spcPct val="0"/>
              </a:spcAft>
            </a:pPr>
            <a:r>
              <a:rPr lang="en-US" sz="3400">
                <a:solidFill>
                  <a:srgbClr val="CDCDCD"/>
                </a:solidFill>
                <a:latin typeface="Lato Hairline" pitchFamily="-84" charset="0"/>
                <a:ea typeface="MS PGothic" pitchFamily="34" charset="-128"/>
                <a:cs typeface="Arial" charset="0"/>
                <a:sym typeface="Lato Hairline" pitchFamily="-84" charset="0"/>
              </a:rPr>
              <a:t>protocols</a:t>
            </a:r>
          </a:p>
        </p:txBody>
      </p:sp>
      <p:sp>
        <p:nvSpPr>
          <p:cNvPr id="18440" name="Rectangle 8"/>
          <p:cNvSpPr>
            <a:spLocks/>
          </p:cNvSpPr>
          <p:nvPr/>
        </p:nvSpPr>
        <p:spPr bwMode="auto">
          <a:xfrm>
            <a:off x="7294439" y="701699"/>
            <a:ext cx="1366242" cy="32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874565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develop</a:t>
            </a:r>
          </a:p>
          <a:p>
            <a:pPr defTabSz="874565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simulate</a:t>
            </a:r>
          </a:p>
          <a:p>
            <a:pPr defTabSz="874565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debug</a:t>
            </a:r>
          </a:p>
          <a:p>
            <a:pPr defTabSz="874565" fontAlgn="base">
              <a:lnSpc>
                <a:spcPct val="2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>
                <a:solidFill>
                  <a:prstClr val="black"/>
                </a:solidFill>
                <a:latin typeface="Lato Light" pitchFamily="-84" charset="0"/>
                <a:ea typeface="MS PGothic" pitchFamily="34" charset="-128"/>
                <a:cs typeface="Arial" charset="0"/>
                <a:sym typeface="Lato Light" pitchFamily="-84" charset="0"/>
              </a:rPr>
              <a:t>deploy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978" y="1117329"/>
            <a:ext cx="599405" cy="396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953" y="2922959"/>
            <a:ext cx="562570" cy="562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5237" y="3819277"/>
            <a:ext cx="545827" cy="54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905" y="2080221"/>
            <a:ext cx="503411" cy="327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57" name="TextBox 56"/>
          <p:cNvSpPr txBox="1"/>
          <p:nvPr/>
        </p:nvSpPr>
        <p:spPr>
          <a:xfrm>
            <a:off x="877838" y="66147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877838" y="66147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31" y="4149081"/>
            <a:ext cx="792088" cy="152656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9" y="4909795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948343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877838" y="44633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6" name="TextBox 35"/>
          <p:cNvSpPr txBox="1"/>
          <p:nvPr/>
        </p:nvSpPr>
        <p:spPr>
          <a:xfrm>
            <a:off x="2987839" y="4437112"/>
            <a:ext cx="949299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802.11n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6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7" y="1196752"/>
            <a:ext cx="1925547" cy="13681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58" y="4239412"/>
            <a:ext cx="1742318" cy="13407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5331" y="4149081"/>
            <a:ext cx="792088" cy="1526569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2" idx="2"/>
            <a:endCxn id="3" idx="0"/>
          </p:cNvCxnSpPr>
          <p:nvPr/>
        </p:nvCxnSpPr>
        <p:spPr>
          <a:xfrm flipH="1">
            <a:off x="1430332" y="2564919"/>
            <a:ext cx="1" cy="1674507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59" y="2996952"/>
            <a:ext cx="958917" cy="646331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pPr algn="r"/>
            <a:r>
              <a:rPr lang="en-CA" dirty="0" smtClean="0"/>
              <a:t>USB</a:t>
            </a:r>
          </a:p>
          <a:p>
            <a:pPr algn="r"/>
            <a:r>
              <a:rPr lang="en-CA" dirty="0" smtClean="0"/>
              <a:t>Modbus</a:t>
            </a:r>
            <a:endParaRPr lang="en-CA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67749" y="4909795"/>
            <a:ext cx="1982492" cy="812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84" y="797726"/>
            <a:ext cx="3843693" cy="2199226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5" idx="2"/>
            <a:endCxn id="4" idx="0"/>
          </p:cNvCxnSpPr>
          <p:nvPr/>
        </p:nvCxnSpPr>
        <p:spPr>
          <a:xfrm>
            <a:off x="4787442" y="2996955"/>
            <a:ext cx="3943" cy="1152128"/>
          </a:xfrm>
          <a:prstGeom prst="straightConnector1">
            <a:avLst/>
          </a:prstGeom>
          <a:ln w="190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67548" y="476672"/>
            <a:ext cx="962774" cy="720080"/>
            <a:chOff x="467544" y="476672"/>
            <a:chExt cx="962774" cy="720080"/>
          </a:xfrm>
        </p:grpSpPr>
        <p:sp>
          <p:nvSpPr>
            <p:cNvPr id="23" name="Oval 22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5" name="Straight Connector 24"/>
            <p:cNvCxnSpPr>
              <a:stCxn id="23" idx="5"/>
              <a:endCxn id="2" idx="0"/>
            </p:cNvCxnSpPr>
            <p:nvPr/>
          </p:nvCxnSpPr>
          <p:spPr>
            <a:xfrm>
              <a:off x="713395" y="661060"/>
              <a:ext cx="716923" cy="53569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892030" y="453420"/>
            <a:ext cx="538290" cy="743332"/>
            <a:chOff x="467544" y="476672"/>
            <a:chExt cx="538290" cy="743332"/>
          </a:xfrm>
        </p:grpSpPr>
        <p:sp>
          <p:nvSpPr>
            <p:cNvPr id="28" name="Oval 2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29" name="Straight Connector 28"/>
            <p:cNvCxnSpPr>
              <a:stCxn id="28" idx="4"/>
              <a:endCxn id="2" idx="0"/>
            </p:cNvCxnSpPr>
            <p:nvPr/>
          </p:nvCxnSpPr>
          <p:spPr>
            <a:xfrm>
              <a:off x="611560" y="692696"/>
              <a:ext cx="394274" cy="527308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1430318" y="462644"/>
            <a:ext cx="769418" cy="734110"/>
            <a:chOff x="-13842" y="476672"/>
            <a:chExt cx="769418" cy="734110"/>
          </a:xfrm>
        </p:grpSpPr>
        <p:sp>
          <p:nvSpPr>
            <p:cNvPr id="32" name="Oval 31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3" name="Straight Connector 32"/>
            <p:cNvCxnSpPr>
              <a:stCxn id="32" idx="3"/>
              <a:endCxn id="2" idx="0"/>
            </p:cNvCxnSpPr>
            <p:nvPr/>
          </p:nvCxnSpPr>
          <p:spPr>
            <a:xfrm flipH="1">
              <a:off x="-13842" y="661060"/>
              <a:ext cx="523567" cy="549722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385581" y="436249"/>
            <a:ext cx="288032" cy="760507"/>
            <a:chOff x="467544" y="476672"/>
            <a:chExt cx="288032" cy="760507"/>
          </a:xfrm>
        </p:grpSpPr>
        <p:sp>
          <p:nvSpPr>
            <p:cNvPr id="38" name="Oval 37"/>
            <p:cNvSpPr/>
            <p:nvPr/>
          </p:nvSpPr>
          <p:spPr>
            <a:xfrm>
              <a:off x="467544" y="476672"/>
              <a:ext cx="288032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39" name="Straight Connector 38"/>
            <p:cNvCxnSpPr>
              <a:stCxn id="38" idx="4"/>
              <a:endCxn id="2" idx="0"/>
            </p:cNvCxnSpPr>
            <p:nvPr/>
          </p:nvCxnSpPr>
          <p:spPr>
            <a:xfrm flipH="1">
              <a:off x="512281" y="692696"/>
              <a:ext cx="99279" cy="544483"/>
            </a:xfrm>
            <a:prstGeom prst="line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2948343" y="5013185"/>
            <a:ext cx="759244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MQTT</a:t>
            </a:r>
            <a:endParaRPr lang="en-CA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-184422" y="1696253"/>
            <a:ext cx="934613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Arduino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-398403" y="4715993"/>
            <a:ext cx="135889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Raspberry Pi</a:t>
            </a:r>
            <a:endParaRPr lang="en-CA" dirty="0"/>
          </a:p>
        </p:txBody>
      </p:sp>
      <p:sp>
        <p:nvSpPr>
          <p:cNvPr id="50" name="TextBox 49"/>
          <p:cNvSpPr txBox="1"/>
          <p:nvPr/>
        </p:nvSpPr>
        <p:spPr>
          <a:xfrm>
            <a:off x="788106" y="5692606"/>
            <a:ext cx="1335622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Lua</a:t>
            </a:r>
            <a:r>
              <a:rPr lang="en-CA" dirty="0" smtClean="0"/>
              <a:t> + </a:t>
            </a:r>
            <a:r>
              <a:rPr lang="en-CA" dirty="0" err="1" smtClean="0"/>
              <a:t>Mihini</a:t>
            </a:r>
            <a:endParaRPr lang="en-CA" dirty="0"/>
          </a:p>
        </p:txBody>
      </p:sp>
      <p:sp>
        <p:nvSpPr>
          <p:cNvPr id="51" name="TextBox 50"/>
          <p:cNvSpPr txBox="1"/>
          <p:nvPr/>
        </p:nvSpPr>
        <p:spPr>
          <a:xfrm>
            <a:off x="3262646" y="428394"/>
            <a:ext cx="3181577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err="1" smtClean="0"/>
              <a:t>Koneki</a:t>
            </a:r>
            <a:r>
              <a:rPr lang="en-CA" dirty="0" smtClean="0"/>
              <a:t> – </a:t>
            </a:r>
            <a:r>
              <a:rPr lang="en-CA" dirty="0" err="1" smtClean="0"/>
              <a:t>Lua</a:t>
            </a:r>
            <a:r>
              <a:rPr lang="en-CA" dirty="0" smtClean="0"/>
              <a:t> development tools</a:t>
            </a:r>
            <a:endParaRPr lang="en-CA" dirty="0"/>
          </a:p>
        </p:txBody>
      </p:sp>
      <p:sp>
        <p:nvSpPr>
          <p:cNvPr id="35" name="TextBox 34"/>
          <p:cNvSpPr txBox="1"/>
          <p:nvPr/>
        </p:nvSpPr>
        <p:spPr>
          <a:xfrm>
            <a:off x="877838" y="44633"/>
            <a:ext cx="904925" cy="36917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Sensors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2987839" y="4437112"/>
            <a:ext cx="949299" cy="369332"/>
          </a:xfrm>
          <a:prstGeom prst="rect">
            <a:avLst/>
          </a:prstGeom>
          <a:noFill/>
        </p:spPr>
        <p:txBody>
          <a:bodyPr wrap="none" lIns="91280" tIns="45641" rIns="91280" bIns="45641" rtlCol="0">
            <a:spAutoFit/>
          </a:bodyPr>
          <a:lstStyle/>
          <a:p>
            <a:r>
              <a:rPr lang="en-CA" dirty="0" smtClean="0"/>
              <a:t>802.11n</a:t>
            </a: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Copyright (c) 2013, Eclipse Foundation, Inc. Made available under the Eclipse Public License 1.0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605A1-B8BD-4CFB-84BB-7471F0B9FB8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34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ETH_PPoint-4">
  <a:themeElements>
    <a:clrScheme name="EUROTECH COMPANY COLORS final">
      <a:dk1>
        <a:srgbClr val="6E7178"/>
      </a:dk1>
      <a:lt1>
        <a:srgbClr val="FFFFFF"/>
      </a:lt1>
      <a:dk2>
        <a:srgbClr val="4B90CF"/>
      </a:dk2>
      <a:lt2>
        <a:srgbClr val="E8EBED"/>
      </a:lt2>
      <a:accent1>
        <a:srgbClr val="FFFFFF"/>
      </a:accent1>
      <a:accent2>
        <a:srgbClr val="5B3439"/>
      </a:accent2>
      <a:accent3>
        <a:srgbClr val="515E26"/>
      </a:accent3>
      <a:accent4>
        <a:srgbClr val="00377A"/>
      </a:accent4>
      <a:accent5>
        <a:srgbClr val="74A0CA"/>
      </a:accent5>
      <a:accent6>
        <a:srgbClr val="76C5C3"/>
      </a:accent6>
      <a:hlink>
        <a:srgbClr val="00377A"/>
      </a:hlink>
      <a:folHlink>
        <a:srgbClr val="CCCCCC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TH_PPoint-4">
  <a:themeElements>
    <a:clrScheme name="EUROTECH COMPANY COLORS final">
      <a:dk1>
        <a:srgbClr val="6E7178"/>
      </a:dk1>
      <a:lt1>
        <a:srgbClr val="FFFFFF"/>
      </a:lt1>
      <a:dk2>
        <a:srgbClr val="4B90CF"/>
      </a:dk2>
      <a:lt2>
        <a:srgbClr val="E8EBED"/>
      </a:lt2>
      <a:accent1>
        <a:srgbClr val="FFFFFF"/>
      </a:accent1>
      <a:accent2>
        <a:srgbClr val="5B3439"/>
      </a:accent2>
      <a:accent3>
        <a:srgbClr val="515E26"/>
      </a:accent3>
      <a:accent4>
        <a:srgbClr val="00377A"/>
      </a:accent4>
      <a:accent5>
        <a:srgbClr val="74A0CA"/>
      </a:accent5>
      <a:accent6>
        <a:srgbClr val="76C5C3"/>
      </a:accent6>
      <a:hlink>
        <a:srgbClr val="00377A"/>
      </a:hlink>
      <a:folHlink>
        <a:srgbClr val="CCCCCC"/>
      </a:folHlink>
    </a:clrScheme>
    <a:fontScheme name="2_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2_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336</Words>
  <Application>Microsoft Office PowerPoint</Application>
  <PresentationFormat>On-screen Show (4:3)</PresentationFormat>
  <Paragraphs>118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Office Theme</vt:lpstr>
      <vt:lpstr>ETH_PPoint-4</vt:lpstr>
      <vt:lpstr>1_ETH_PPoint-4</vt:lpstr>
      <vt:lpstr>14_Office Theme</vt:lpstr>
      <vt:lpstr>15_Office Theme</vt:lpstr>
      <vt:lpstr>16_Office Theme</vt:lpstr>
      <vt:lpstr>17_Office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17</cp:revision>
  <dcterms:created xsi:type="dcterms:W3CDTF">2013-06-23T20:11:35Z</dcterms:created>
  <dcterms:modified xsi:type="dcterms:W3CDTF">2013-06-28T09:36:40Z</dcterms:modified>
</cp:coreProperties>
</file>