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2012-04-04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04.04.2012</a:t>
            </a:r>
            <a:br>
              <a:rPr lang="de-DE" dirty="0" smtClean="0"/>
            </a:br>
            <a:r>
              <a:rPr lang="de-DE" dirty="0" smtClean="0"/>
              <a:t>Agenda</a:t>
            </a:r>
            <a:endParaRPr lang="de-DE" dirty="0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Vision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Qualification</a:t>
            </a:r>
            <a:r>
              <a:rPr lang="de-DE" dirty="0" smtClean="0"/>
              <a:t> Kit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 Status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“</a:t>
            </a:r>
            <a:r>
              <a:rPr lang="de-DE" dirty="0" err="1" smtClean="0"/>
              <a:t>Seconds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”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 (Design &amp; </a:t>
            </a:r>
            <a:r>
              <a:rPr lang="de-DE" dirty="0" err="1" smtClean="0"/>
              <a:t>Architecture</a:t>
            </a:r>
            <a:r>
              <a:rPr lang="de-DE" dirty="0" smtClean="0"/>
              <a:t>, Test, MC/DC-</a:t>
            </a:r>
            <a:r>
              <a:rPr lang="de-DE" dirty="0" err="1" smtClean="0"/>
              <a:t>Coverage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,..)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Review Tool Requirements for the Tool Chain Analyzer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EPF Process Modeling (TC/TQ)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Simple Plug-in Development based on the Process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Feedback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/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</a:t>
            </a: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80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Trebuchet MS</vt:lpstr>
      <vt:lpstr>Wingdings</vt:lpstr>
      <vt:lpstr>Arial Narrow</vt:lpstr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04.04.2012 Agenda</vt:lpstr>
      <vt:lpstr>Overview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3</cp:revision>
  <dcterms:created xsi:type="dcterms:W3CDTF">2012-04-04T08:08:10Z</dcterms:created>
  <dcterms:modified xsi:type="dcterms:W3CDTF">2012-04-04T08:32:06Z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-2043011106</vt:i4>
  </property>
  <property fmtid="{D5CDD505-2E9C-101B-9397-08002B2CF9AE}" pid="3" name="_NewReviewCycle">
    <vt:lpwstr/>
  </property>
  <property fmtid="{D5CDD505-2E9C-101B-9397-08002B2CF9AE}" pid="4" name="_EmailSubject">
    <vt:lpwstr>Agenda for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