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10"/>
  </p:notesMasterIdLst>
  <p:handoutMasterIdLst>
    <p:handoutMasterId r:id="rId11"/>
  </p:handoutMasterIdLst>
  <p:sldIdLst>
    <p:sldId id="256" r:id="rId7"/>
    <p:sldId id="257" r:id="rId8"/>
    <p:sldId id="259" r:id="rId9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1884" y="-324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BCC85-5031-4CBE-A8C6-38C0459AA38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2012-06-13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</a:t>
            </a:r>
            <a:r>
              <a:rPr lang="de-DE" dirty="0" smtClean="0"/>
              <a:t>13</a:t>
            </a:r>
            <a:r>
              <a:rPr lang="de-DE" dirty="0" smtClean="0"/>
              <a:t>.06.2012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</a:t>
            </a:r>
            <a:r>
              <a:rPr lang="de-DE" dirty="0" smtClean="0"/>
              <a:t>State: „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„ 15 </a:t>
            </a:r>
            <a:r>
              <a:rPr lang="de-DE" dirty="0" err="1" smtClean="0"/>
              <a:t>minutes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Open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>
                <a:ea typeface="+mn-ea"/>
                <a:cs typeface="+mn-cs"/>
              </a:rPr>
              <a:t>WP5 </a:t>
            </a:r>
            <a:r>
              <a:rPr lang="de-DE" sz="2400" dirty="0" err="1" smtClean="0">
                <a:ea typeface="+mn-ea"/>
                <a:cs typeface="+mn-cs"/>
              </a:rPr>
              <a:t>contribution</a:t>
            </a:r>
            <a:r>
              <a:rPr lang="de-DE" sz="2400" dirty="0" smtClean="0">
                <a:ea typeface="+mn-ea"/>
                <a:cs typeface="+mn-cs"/>
              </a:rPr>
              <a:t> – „</a:t>
            </a:r>
            <a:r>
              <a:rPr lang="de-DE" sz="2400" dirty="0" err="1" smtClean="0">
                <a:ea typeface="+mn-ea"/>
                <a:cs typeface="+mn-cs"/>
              </a:rPr>
              <a:t>implementation</a:t>
            </a:r>
            <a:r>
              <a:rPr lang="de-DE" sz="2400" dirty="0" smtClean="0">
                <a:ea typeface="+mn-ea"/>
                <a:cs typeface="+mn-cs"/>
              </a:rPr>
              <a:t> </a:t>
            </a:r>
            <a:r>
              <a:rPr lang="de-DE" sz="2400" dirty="0" err="1" smtClean="0">
                <a:ea typeface="+mn-ea"/>
                <a:cs typeface="+mn-cs"/>
              </a:rPr>
              <a:t>refecence</a:t>
            </a:r>
            <a:r>
              <a:rPr lang="de-DE" sz="2400" dirty="0" smtClean="0">
                <a:ea typeface="+mn-ea"/>
                <a:cs typeface="+mn-cs"/>
              </a:rPr>
              <a:t> prototype“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</a:t>
            </a:r>
            <a:r>
              <a:rPr lang="en-US" dirty="0" smtClean="0"/>
              <a:t>Proposal contribution WP5 to </a:t>
            </a:r>
            <a:r>
              <a:rPr lang="en-US" dirty="0" smtClean="0"/>
              <a:t>Crystal Project 15 minutes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Feedback </a:t>
            </a:r>
            <a:r>
              <a:rPr lang="de-DE" dirty="0" err="1" smtClean="0"/>
              <a:t>round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Modeling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Requirements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collect requirements from the user/operator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collect/compare requirements from the Designer/Architect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collect/compare requirements from the Developer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Model Requirements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64</Words>
  <Application>Microsoft Office PowerPoint</Application>
  <PresentationFormat>Bildschirmpräsentation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13.06.2012 Agenda</vt:lpstr>
      <vt:lpstr>Overview</vt:lpstr>
      <vt:lpstr>Requirements Modeling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736</cp:revision>
  <dcterms:created xsi:type="dcterms:W3CDTF">2012-04-04T08:08:10Z</dcterms:created>
  <dcterms:modified xsi:type="dcterms:W3CDTF">2012-06-13T05:56:39Z</dcterms:modified>
</cp:coreProperties>
</file>